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nter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77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87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2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4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67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1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8224"/>
            <a:ext cx="582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A5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Barbearia Wall Street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772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no Agendamento &amp; Gestão Inteligente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928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Feito por Antônio Carlos.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</a:t>
            </a:r>
            <a:r>
              <a:rPr lang="en-US" sz="440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atuais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Caos Manual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0642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Agendamentos via bloco de notas, WhatsApp e planilhas, gerando erros, esquecimentos e conflitos de horários.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46315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16003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Falta de Dados Estratégicos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0642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de forma clara sobre faturamento e serviços populares, dificultando decisões estratégicas.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723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do Algoritmo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aplicativo móvel integrado com dois perfis distintos para resolver os problemas de ambos os lados: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'Cliente'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para agendar, visualizar preços e histórico de serviços.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6884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Barbeiro 'adm'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1256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da agenda, gerenciamento de horários e relatórios detalhados.</a:t>
            </a:r>
            <a:endParaRPr lang="en-US" sz="175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4061"/>
            <a:ext cx="923925" cy="76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62" y="3871673"/>
            <a:ext cx="1047750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4018"/>
            <a:ext cx="6751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Experiência do Cliente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2958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762958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e Login Seguros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2533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Autenticidade e separação de usuários.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3843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123843"/>
            <a:ext cx="4654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e Preços em Tempo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6142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 vizualizações dinâmicas sobre os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84727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48472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aos Agendamentos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497514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(Visualizar, Editar, Cancelar).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45612"/>
            <a:ext cx="1134070" cy="1443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845612"/>
            <a:ext cx="30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Calendário Inteligente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33603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(Bloqueia alterações em horários passados e com menos de 24h).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16" y="0"/>
            <a:ext cx="39370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9620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Painel do Administrador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8" name="Text 4"/>
          <p:cNvSpPr/>
          <p:nvPr/>
        </p:nvSpPr>
        <p:spPr>
          <a:xfrm>
            <a:off x="1208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Gerador de Horários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automática de slots em massa.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24853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1" name="Shape 7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14" name="Text 9"/>
          <p:cNvSpPr/>
          <p:nvPr/>
        </p:nvSpPr>
        <p:spPr>
          <a:xfrm>
            <a:off x="5100161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do Dia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942642" y="35427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Marcar reservas como concluídas ou canceladas.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92779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0622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31779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20" name="Text 14"/>
          <p:cNvSpPr/>
          <p:nvPr/>
        </p:nvSpPr>
        <p:spPr>
          <a:xfrm>
            <a:off x="3154323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Dinâmicos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51084" y="615017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serviços mais pedidos e faturamento (diário/semanal/mensal).</a:t>
            </a:r>
            <a:endParaRPr lang="en-US" sz="175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89" y="2296466"/>
            <a:ext cx="457200" cy="4095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444" y="2268302"/>
            <a:ext cx="438150" cy="4191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77" y="4892754"/>
            <a:ext cx="466725" cy="4000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340" y="0"/>
            <a:ext cx="428505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82428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873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50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router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45523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56884" y="50873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(PostgreSQL)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5295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(Login/Cadastro)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9716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(RLS)</a:t>
            </a:r>
            <a:endParaRPr lang="en-US" sz="175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65" y="3691422"/>
            <a:ext cx="1219655" cy="8345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7" y="3691422"/>
            <a:ext cx="1079942" cy="834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2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461367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com RLS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560570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</a:t>
            </a:r>
            <a:r>
              <a:rPr lang="en-US" sz="16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Level Security (RLS)</a:t>
            </a: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diretamente no Banco de Dados (Supabase).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2396" y="6511885"/>
            <a:ext cx="12807315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Garantindo a autenticidade e separação dos dados e usuários, com segurança robusta.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50689" y="6190178"/>
            <a:ext cx="30480" cy="1447800"/>
          </a:xfrm>
          <a:prstGeom prst="rect">
            <a:avLst/>
          </a:prstGeom>
          <a:solidFill>
            <a:srgbClr val="7A5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Software escalável e com design semântico, pronto para elevar o nível de </a:t>
            </a:r>
            <a:r>
              <a:rPr lang="en-US" sz="17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e agendamentos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barbearias.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Obrigado!</a:t>
            </a:r>
            <a:endParaRPr lang="en-US" sz="3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278</Words>
  <Application>Microsoft Office PowerPoint</Application>
  <PresentationFormat>Personalizar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Inter Bold</vt:lpstr>
      <vt:lpstr>Inter</vt:lpstr>
      <vt:lpstr>Arial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ROSI AVILA</dc:creator>
  <cp:lastModifiedBy>ROSI AVILA</cp:lastModifiedBy>
  <cp:revision>7</cp:revision>
  <dcterms:created xsi:type="dcterms:W3CDTF">2025-11-22T19:01:39Z</dcterms:created>
  <dcterms:modified xsi:type="dcterms:W3CDTF">2025-11-23T18:50:23Z</dcterms:modified>
</cp:coreProperties>
</file>